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5" r:id="rId1"/>
  </p:sldMasterIdLst>
  <p:notesMasterIdLst>
    <p:notesMasterId r:id="rId3"/>
  </p:notesMasterIdLst>
  <p:sldIdLst>
    <p:sldId id="534" r:id="rId2"/>
  </p:sldIdLst>
  <p:sldSz cx="12188825" cy="6858000"/>
  <p:notesSz cx="6794500" cy="9906000"/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8F8A"/>
    <a:srgbClr val="1E2264"/>
    <a:srgbClr val="D12A20"/>
    <a:srgbClr val="B5AA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84919" autoAdjust="0"/>
  </p:normalViewPr>
  <p:slideViewPr>
    <p:cSldViewPr snapToGrid="0" snapToObjects="1">
      <p:cViewPr varScale="1">
        <p:scale>
          <a:sx n="63" d="100"/>
          <a:sy n="63" d="100"/>
        </p:scale>
        <p:origin x="918" y="7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72260-2090-224E-9A6A-A9BD43B14DCC}" type="datetimeFigureOut">
              <a:rPr lang="en-US" smtClean="0"/>
              <a:t>4/6/2017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838" y="742950"/>
            <a:ext cx="6600825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9F7B5-EB69-8945-A3BF-01FD880647F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7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9F7B5-EB69-8945-A3BF-01FD880647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5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2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ightbg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42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myk_rev_logo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6" y="6344362"/>
            <a:ext cx="1286330" cy="21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5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517902" y="191789"/>
            <a:ext cx="5491486" cy="6644545"/>
          </a:xfrm>
          <a:prstGeom prst="rect">
            <a:avLst/>
          </a:prstGeom>
        </p:spPr>
      </p:pic>
      <p:sp>
        <p:nvSpPr>
          <p:cNvPr id="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640197" y="1577807"/>
            <a:ext cx="5138612" cy="4002237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1" name="Picture 10" descr="lightbg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0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84196" y="1818057"/>
            <a:ext cx="7140372" cy="4124518"/>
            <a:chOff x="1763688" y="1124744"/>
            <a:chExt cx="5652564" cy="3166095"/>
          </a:xfrm>
        </p:grpSpPr>
        <p:sp>
          <p:nvSpPr>
            <p:cNvPr id="9" name="Rectangle 8"/>
            <p:cNvSpPr/>
            <p:nvPr/>
          </p:nvSpPr>
          <p:spPr>
            <a:xfrm>
              <a:off x="2699792" y="1397918"/>
              <a:ext cx="3744416" cy="23042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842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0" name="Picture 3" descr="F:\Trabajos\Envato\Graphic River\Duckson\Elements\laptop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1124744"/>
              <a:ext cx="5652564" cy="316609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094935" y="2189523"/>
            <a:ext cx="4297906" cy="2770416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6" name="Picture 15" descr="lightbg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1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3978" y="1598706"/>
            <a:ext cx="6893158" cy="4069254"/>
          </a:xfrm>
          <a:prstGeom prst="rect">
            <a:avLst/>
          </a:prstGeom>
        </p:spPr>
      </p:pic>
      <p:sp>
        <p:nvSpPr>
          <p:cNvPr id="4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5522704" y="1885154"/>
            <a:ext cx="5107715" cy="3359200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1" name="Picture 10" descr="lightbg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9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c-Mas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396" y="783989"/>
            <a:ext cx="7208080" cy="6276911"/>
          </a:xfrm>
          <a:prstGeom prst="rect">
            <a:avLst/>
          </a:prstGeom>
        </p:spPr>
      </p:pic>
      <p:sp>
        <p:nvSpPr>
          <p:cNvPr id="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4495818" y="1133650"/>
            <a:ext cx="6380473" cy="3662468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1" name="Picture 10" descr="lightbg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73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308643" y="1457143"/>
            <a:ext cx="9758559" cy="5400857"/>
            <a:chOff x="1017405" y="2693983"/>
            <a:chExt cx="6794663" cy="3655620"/>
          </a:xfrm>
        </p:grpSpPr>
        <p:grpSp>
          <p:nvGrpSpPr>
            <p:cNvPr id="4" name="Group 3"/>
            <p:cNvGrpSpPr/>
            <p:nvPr/>
          </p:nvGrpSpPr>
          <p:grpSpPr>
            <a:xfrm>
              <a:off x="1017405" y="2693983"/>
              <a:ext cx="6794663" cy="3655620"/>
              <a:chOff x="1017405" y="2693983"/>
              <a:chExt cx="6794663" cy="3655620"/>
            </a:xfrm>
          </p:grpSpPr>
          <p:sp>
            <p:nvSpPr>
              <p:cNvPr id="7" name="AutoShape 1"/>
              <p:cNvSpPr>
                <a:spLocks/>
              </p:cNvSpPr>
              <p:nvPr/>
            </p:nvSpPr>
            <p:spPr bwMode="auto">
              <a:xfrm>
                <a:off x="1017405" y="2693983"/>
                <a:ext cx="6794663" cy="3655620"/>
              </a:xfrm>
              <a:prstGeom prst="roundRect">
                <a:avLst>
                  <a:gd name="adj" fmla="val 1292"/>
                </a:avLst>
              </a:prstGeom>
              <a:solidFill>
                <a:srgbClr val="B5AA97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sp>
            <p:nvSpPr>
              <p:cNvPr id="8" name="Rectangle 2"/>
              <p:cNvSpPr>
                <a:spLocks/>
              </p:cNvSpPr>
              <p:nvPr/>
            </p:nvSpPr>
            <p:spPr bwMode="auto">
              <a:xfrm>
                <a:off x="1017405" y="3024940"/>
                <a:ext cx="6794663" cy="315914"/>
              </a:xfrm>
              <a:prstGeom prst="rect">
                <a:avLst/>
              </a:prstGeom>
              <a:solidFill>
                <a:srgbClr val="CDCDCD"/>
              </a:solidFill>
              <a:ln w="25400" cap="flat">
                <a:solidFill>
                  <a:srgbClr val="CDCDC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sp>
            <p:nvSpPr>
              <p:cNvPr id="9" name="AutoShape 3"/>
              <p:cNvSpPr>
                <a:spLocks/>
              </p:cNvSpPr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CDCDCD"/>
              </a:solidFill>
              <a:ln w="25400" cap="flat">
                <a:solidFill>
                  <a:srgbClr val="CDCDCD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sp>
            <p:nvSpPr>
              <p:cNvPr id="10" name="Oval 4"/>
              <p:cNvSpPr>
                <a:spLocks/>
              </p:cNvSpPr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sp>
            <p:nvSpPr>
              <p:cNvPr id="11" name="Oval 5"/>
              <p:cNvSpPr>
                <a:spLocks/>
              </p:cNvSpPr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1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sp>
            <p:nvSpPr>
              <p:cNvPr id="12" name="Oval 6"/>
              <p:cNvSpPr>
                <a:spLocks/>
              </p:cNvSpPr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sp>
            <p:nvSpPr>
              <p:cNvPr id="13" name="Rectangle 11"/>
              <p:cNvSpPr>
                <a:spLocks/>
              </p:cNvSpPr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sz="2323" dirty="0">
                  <a:latin typeface="Century Gothic"/>
                  <a:cs typeface="Century Gothic"/>
                </a:endParaRPr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 rot="18900000">
                <a:off x="4580706" y="2849676"/>
                <a:ext cx="99497" cy="99497"/>
              </a:xfrm>
              <a:custGeom>
                <a:avLst/>
                <a:gdLst>
                  <a:gd name="T0" fmla="*/ 42 w 64"/>
                  <a:gd name="T1" fmla="*/ 0 h 64"/>
                  <a:gd name="T2" fmla="*/ 21 w 64"/>
                  <a:gd name="T3" fmla="*/ 0 h 64"/>
                  <a:gd name="T4" fmla="*/ 21 w 64"/>
                  <a:gd name="T5" fmla="*/ 21 h 64"/>
                  <a:gd name="T6" fmla="*/ 0 w 64"/>
                  <a:gd name="T7" fmla="*/ 21 h 64"/>
                  <a:gd name="T8" fmla="*/ 0 w 64"/>
                  <a:gd name="T9" fmla="*/ 42 h 64"/>
                  <a:gd name="T10" fmla="*/ 21 w 64"/>
                  <a:gd name="T11" fmla="*/ 42 h 64"/>
                  <a:gd name="T12" fmla="*/ 21 w 64"/>
                  <a:gd name="T13" fmla="*/ 64 h 64"/>
                  <a:gd name="T14" fmla="*/ 42 w 64"/>
                  <a:gd name="T15" fmla="*/ 64 h 64"/>
                  <a:gd name="T16" fmla="*/ 42 w 64"/>
                  <a:gd name="T17" fmla="*/ 42 h 64"/>
                  <a:gd name="T18" fmla="*/ 64 w 64"/>
                  <a:gd name="T19" fmla="*/ 42 h 64"/>
                  <a:gd name="T20" fmla="*/ 64 w 64"/>
                  <a:gd name="T21" fmla="*/ 21 h 64"/>
                  <a:gd name="T22" fmla="*/ 42 w 64"/>
                  <a:gd name="T23" fmla="*/ 21 h 64"/>
                  <a:gd name="T24" fmla="*/ 42 w 6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64">
                    <a:moveTo>
                      <a:pt x="42" y="0"/>
                    </a:moveTo>
                    <a:lnTo>
                      <a:pt x="21" y="0"/>
                    </a:lnTo>
                    <a:lnTo>
                      <a:pt x="21" y="21"/>
                    </a:lnTo>
                    <a:lnTo>
                      <a:pt x="0" y="21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64"/>
                    </a:lnTo>
                    <a:lnTo>
                      <a:pt x="42" y="64"/>
                    </a:lnTo>
                    <a:lnTo>
                      <a:pt x="42" y="42"/>
                    </a:lnTo>
                    <a:lnTo>
                      <a:pt x="64" y="42"/>
                    </a:lnTo>
                    <a:lnTo>
                      <a:pt x="64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7" name="Freeform 13"/>
                <p:cNvSpPr>
                  <a:spLocks/>
                </p:cNvSpPr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18" name="Freeform 14"/>
                <p:cNvSpPr>
                  <a:spLocks/>
                </p:cNvSpPr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19" name="Freeform 15"/>
                <p:cNvSpPr>
                  <a:spLocks/>
                </p:cNvSpPr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20" name="Freeform 16"/>
                <p:cNvSpPr>
                  <a:spLocks/>
                </p:cNvSpPr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21" name="Freeform 17"/>
                <p:cNvSpPr>
                  <a:spLocks/>
                </p:cNvSpPr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22" name="Freeform 18"/>
                <p:cNvSpPr>
                  <a:spLocks/>
                </p:cNvSpPr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23" name="Freeform 19"/>
                <p:cNvSpPr>
                  <a:spLocks/>
                </p:cNvSpPr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24" name="Freeform 20"/>
                <p:cNvSpPr>
                  <a:spLocks/>
                </p:cNvSpPr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  <p:sp>
              <p:nvSpPr>
                <p:cNvPr id="25" name="Freeform 21"/>
                <p:cNvSpPr>
                  <a:spLocks/>
                </p:cNvSpPr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2323">
                    <a:latin typeface="Century Gothic"/>
                    <a:cs typeface="Century Gothic"/>
                  </a:endParaRPr>
                </a:p>
              </p:txBody>
            </p:sp>
          </p:grpSp>
          <p:sp>
            <p:nvSpPr>
              <p:cNvPr id="16" name="Freeform 25"/>
              <p:cNvSpPr>
                <a:spLocks/>
              </p:cNvSpPr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2323">
                  <a:latin typeface="Century Gothic"/>
                  <a:cs typeface="Century Gothic"/>
                </a:endParaRPr>
              </a:p>
            </p:txBody>
          </p:sp>
        </p:grpSp>
        <p:sp>
          <p:nvSpPr>
            <p:cNvPr id="6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</p:grpSp>
      <p:sp>
        <p:nvSpPr>
          <p:cNvPr id="29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308643" y="2412837"/>
            <a:ext cx="9758559" cy="4445163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9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882520" y="400343"/>
            <a:ext cx="4047863" cy="62259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7824568" y="1374589"/>
            <a:ext cx="2285179" cy="4019176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2" name="Picture 11" descr="lightbg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2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 flipH="1">
            <a:off x="1727310" y="1436700"/>
            <a:ext cx="2499869" cy="3667203"/>
            <a:chOff x="8099434" y="2121218"/>
            <a:chExt cx="1322388" cy="1878013"/>
          </a:xfrm>
        </p:grpSpPr>
        <p:sp>
          <p:nvSpPr>
            <p:cNvPr id="4" name="Freeform 33"/>
            <p:cNvSpPr>
              <a:spLocks/>
            </p:cNvSpPr>
            <p:nvPr/>
          </p:nvSpPr>
          <p:spPr bwMode="auto">
            <a:xfrm>
              <a:off x="8099434" y="2121218"/>
              <a:ext cx="1322388" cy="1878013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5" name="Freeform 34"/>
            <p:cNvSpPr>
              <a:spLocks noChangeAspect="1"/>
            </p:cNvSpPr>
            <p:nvPr/>
          </p:nvSpPr>
          <p:spPr bwMode="auto">
            <a:xfrm>
              <a:off x="8107372" y="2127568"/>
              <a:ext cx="1308100" cy="1863725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6" name="Oval 35"/>
            <p:cNvSpPr>
              <a:spLocks noChangeArrowheads="1"/>
            </p:cNvSpPr>
            <p:nvPr/>
          </p:nvSpPr>
          <p:spPr bwMode="auto">
            <a:xfrm>
              <a:off x="8748722" y="219741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7" name="Oval 36"/>
            <p:cNvSpPr>
              <a:spLocks noChangeArrowheads="1"/>
            </p:cNvSpPr>
            <p:nvPr/>
          </p:nvSpPr>
          <p:spPr bwMode="auto">
            <a:xfrm>
              <a:off x="8748722" y="2195831"/>
              <a:ext cx="23813" cy="238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8" name="Oval 37"/>
            <p:cNvSpPr>
              <a:spLocks noChangeArrowheads="1"/>
            </p:cNvSpPr>
            <p:nvPr/>
          </p:nvSpPr>
          <p:spPr bwMode="auto">
            <a:xfrm>
              <a:off x="8753484" y="2200593"/>
              <a:ext cx="14288" cy="142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9" name="Oval 38"/>
            <p:cNvSpPr>
              <a:spLocks noChangeArrowheads="1"/>
            </p:cNvSpPr>
            <p:nvPr/>
          </p:nvSpPr>
          <p:spPr bwMode="auto">
            <a:xfrm>
              <a:off x="8756659" y="220376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0" name="Freeform 39"/>
            <p:cNvSpPr>
              <a:spLocks/>
            </p:cNvSpPr>
            <p:nvPr/>
          </p:nvSpPr>
          <p:spPr bwMode="auto">
            <a:xfrm>
              <a:off x="8759834" y="2206943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1" name="Rectangle 40"/>
            <p:cNvSpPr>
              <a:spLocks noChangeArrowheads="1"/>
            </p:cNvSpPr>
            <p:nvPr/>
          </p:nvSpPr>
          <p:spPr bwMode="auto">
            <a:xfrm>
              <a:off x="8723322" y="2203768"/>
              <a:ext cx="11113" cy="11113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2" name="Rectangle 41"/>
            <p:cNvSpPr>
              <a:spLocks noChangeArrowheads="1"/>
            </p:cNvSpPr>
            <p:nvPr/>
          </p:nvSpPr>
          <p:spPr bwMode="auto">
            <a:xfrm>
              <a:off x="8178809" y="2278381"/>
              <a:ext cx="1165225" cy="1554163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3" name="Rectangle 42"/>
            <p:cNvSpPr>
              <a:spLocks noChangeArrowheads="1"/>
            </p:cNvSpPr>
            <p:nvPr/>
          </p:nvSpPr>
          <p:spPr bwMode="auto">
            <a:xfrm>
              <a:off x="8185159" y="2284731"/>
              <a:ext cx="1152525" cy="1541463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4" name="Oval 43"/>
            <p:cNvSpPr>
              <a:spLocks noChangeArrowheads="1"/>
            </p:cNvSpPr>
            <p:nvPr/>
          </p:nvSpPr>
          <p:spPr bwMode="auto">
            <a:xfrm>
              <a:off x="8712209" y="3865881"/>
              <a:ext cx="98425" cy="10001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5" name="Freeform 44"/>
            <p:cNvSpPr>
              <a:spLocks/>
            </p:cNvSpPr>
            <p:nvPr/>
          </p:nvSpPr>
          <p:spPr bwMode="auto">
            <a:xfrm>
              <a:off x="8736022" y="3889693"/>
              <a:ext cx="50800" cy="50800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</p:grpSp>
      <p:grpSp>
        <p:nvGrpSpPr>
          <p:cNvPr id="16" name="Group 15"/>
          <p:cNvGrpSpPr>
            <a:grpSpLocks noChangeAspect="1"/>
          </p:cNvGrpSpPr>
          <p:nvPr/>
        </p:nvGrpSpPr>
        <p:grpSpPr>
          <a:xfrm flipH="1">
            <a:off x="4855654" y="1436699"/>
            <a:ext cx="2499869" cy="3667202"/>
            <a:chOff x="8099434" y="2121218"/>
            <a:chExt cx="1322388" cy="1878013"/>
          </a:xfrm>
        </p:grpSpPr>
        <p:sp>
          <p:nvSpPr>
            <p:cNvPr id="17" name="Freeform 33"/>
            <p:cNvSpPr>
              <a:spLocks/>
            </p:cNvSpPr>
            <p:nvPr/>
          </p:nvSpPr>
          <p:spPr bwMode="auto">
            <a:xfrm>
              <a:off x="8099434" y="2121218"/>
              <a:ext cx="1322388" cy="1878013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8" name="Freeform 34"/>
            <p:cNvSpPr>
              <a:spLocks noChangeAspect="1"/>
            </p:cNvSpPr>
            <p:nvPr/>
          </p:nvSpPr>
          <p:spPr bwMode="auto">
            <a:xfrm>
              <a:off x="8107372" y="2127568"/>
              <a:ext cx="1308100" cy="1863725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19" name="Oval 35"/>
            <p:cNvSpPr>
              <a:spLocks noChangeArrowheads="1"/>
            </p:cNvSpPr>
            <p:nvPr/>
          </p:nvSpPr>
          <p:spPr bwMode="auto">
            <a:xfrm>
              <a:off x="8748722" y="219741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0" name="Oval 36"/>
            <p:cNvSpPr>
              <a:spLocks noChangeArrowheads="1"/>
            </p:cNvSpPr>
            <p:nvPr/>
          </p:nvSpPr>
          <p:spPr bwMode="auto">
            <a:xfrm>
              <a:off x="8748722" y="2195831"/>
              <a:ext cx="23813" cy="238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1" name="Oval 37"/>
            <p:cNvSpPr>
              <a:spLocks noChangeArrowheads="1"/>
            </p:cNvSpPr>
            <p:nvPr/>
          </p:nvSpPr>
          <p:spPr bwMode="auto">
            <a:xfrm>
              <a:off x="8753484" y="2200593"/>
              <a:ext cx="14288" cy="142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2" name="Oval 38"/>
            <p:cNvSpPr>
              <a:spLocks noChangeArrowheads="1"/>
            </p:cNvSpPr>
            <p:nvPr/>
          </p:nvSpPr>
          <p:spPr bwMode="auto">
            <a:xfrm>
              <a:off x="8756659" y="220376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3" name="Freeform 39"/>
            <p:cNvSpPr>
              <a:spLocks/>
            </p:cNvSpPr>
            <p:nvPr/>
          </p:nvSpPr>
          <p:spPr bwMode="auto">
            <a:xfrm>
              <a:off x="8759834" y="2206943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4" name="Rectangle 40"/>
            <p:cNvSpPr>
              <a:spLocks noChangeArrowheads="1"/>
            </p:cNvSpPr>
            <p:nvPr/>
          </p:nvSpPr>
          <p:spPr bwMode="auto">
            <a:xfrm>
              <a:off x="8723322" y="2203768"/>
              <a:ext cx="11113" cy="11113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5" name="Rectangle 41"/>
            <p:cNvSpPr>
              <a:spLocks noChangeArrowheads="1"/>
            </p:cNvSpPr>
            <p:nvPr/>
          </p:nvSpPr>
          <p:spPr bwMode="auto">
            <a:xfrm>
              <a:off x="8178809" y="2278381"/>
              <a:ext cx="1165225" cy="1554163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6" name="Rectangle 42"/>
            <p:cNvSpPr>
              <a:spLocks noChangeArrowheads="1"/>
            </p:cNvSpPr>
            <p:nvPr/>
          </p:nvSpPr>
          <p:spPr bwMode="auto">
            <a:xfrm>
              <a:off x="8185159" y="2284731"/>
              <a:ext cx="1152525" cy="1541463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7" name="Oval 43"/>
            <p:cNvSpPr>
              <a:spLocks noChangeArrowheads="1"/>
            </p:cNvSpPr>
            <p:nvPr/>
          </p:nvSpPr>
          <p:spPr bwMode="auto">
            <a:xfrm>
              <a:off x="8712209" y="3865881"/>
              <a:ext cx="98425" cy="10001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28" name="Freeform 44"/>
            <p:cNvSpPr>
              <a:spLocks/>
            </p:cNvSpPr>
            <p:nvPr/>
          </p:nvSpPr>
          <p:spPr bwMode="auto">
            <a:xfrm>
              <a:off x="8736022" y="3889693"/>
              <a:ext cx="50800" cy="50800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 flipH="1">
            <a:off x="8006947" y="1449100"/>
            <a:ext cx="2499869" cy="3667203"/>
            <a:chOff x="8099434" y="2121218"/>
            <a:chExt cx="1322388" cy="1878013"/>
          </a:xfrm>
        </p:grpSpPr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8099434" y="2121218"/>
              <a:ext cx="1322388" cy="1878013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8107372" y="2127568"/>
              <a:ext cx="1308100" cy="1863725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8748722" y="219741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8748722" y="2195831"/>
              <a:ext cx="23813" cy="238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8753484" y="2200593"/>
              <a:ext cx="14288" cy="1428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8756659" y="220376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6" name="Freeform 39"/>
            <p:cNvSpPr>
              <a:spLocks/>
            </p:cNvSpPr>
            <p:nvPr/>
          </p:nvSpPr>
          <p:spPr bwMode="auto">
            <a:xfrm>
              <a:off x="8759834" y="2206943"/>
              <a:ext cx="1588" cy="158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7" name="Rectangle 40"/>
            <p:cNvSpPr>
              <a:spLocks noChangeArrowheads="1"/>
            </p:cNvSpPr>
            <p:nvPr/>
          </p:nvSpPr>
          <p:spPr bwMode="auto">
            <a:xfrm>
              <a:off x="8723322" y="2203768"/>
              <a:ext cx="11113" cy="11113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8" name="Rectangle 41"/>
            <p:cNvSpPr>
              <a:spLocks noChangeArrowheads="1"/>
            </p:cNvSpPr>
            <p:nvPr/>
          </p:nvSpPr>
          <p:spPr bwMode="auto">
            <a:xfrm>
              <a:off x="8178809" y="2278381"/>
              <a:ext cx="1165225" cy="1554163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39" name="Rectangle 42"/>
            <p:cNvSpPr>
              <a:spLocks noChangeArrowheads="1"/>
            </p:cNvSpPr>
            <p:nvPr/>
          </p:nvSpPr>
          <p:spPr bwMode="auto">
            <a:xfrm>
              <a:off x="8185159" y="2284731"/>
              <a:ext cx="1152525" cy="1541463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8712209" y="3865881"/>
              <a:ext cx="98425" cy="10001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8736022" y="3889693"/>
              <a:ext cx="50800" cy="50800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323">
                <a:latin typeface="Century Gothic"/>
                <a:cs typeface="Century Gothic"/>
              </a:endParaRPr>
            </a:p>
          </p:txBody>
        </p:sp>
      </p:grpSp>
      <p:sp>
        <p:nvSpPr>
          <p:cNvPr id="43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86366" y="1741906"/>
            <a:ext cx="2190761" cy="3024106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4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5012533" y="1741905"/>
            <a:ext cx="2190761" cy="3024106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5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8163826" y="1754733"/>
            <a:ext cx="2190761" cy="3024106"/>
          </a:xfrm>
          <a:prstGeom prst="rect">
            <a:avLst/>
          </a:prstGeom>
        </p:spPr>
        <p:txBody>
          <a:bodyPr lIns="46671" tIns="23335" rIns="46671" bIns="23335">
            <a:normAutofit/>
          </a:bodyPr>
          <a:lstStyle>
            <a:lvl1pPr>
              <a:defRPr sz="1742"/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51" name="Picture 50" descr="lightbg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437" y="6354374"/>
            <a:ext cx="1286330" cy="22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42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10929582" y="6354309"/>
            <a:ext cx="689697" cy="199254"/>
            <a:chOff x="6080439" y="5106677"/>
            <a:chExt cx="1828429" cy="511320"/>
          </a:xfrm>
        </p:grpSpPr>
        <p:sp>
          <p:nvSpPr>
            <p:cNvPr id="8" name="Oval 7"/>
            <p:cNvSpPr/>
            <p:nvPr/>
          </p:nvSpPr>
          <p:spPr>
            <a:xfrm>
              <a:off x="6080439" y="5106677"/>
              <a:ext cx="511320" cy="511320"/>
            </a:xfrm>
            <a:prstGeom prst="ellipse">
              <a:avLst/>
            </a:prstGeom>
            <a:solidFill>
              <a:schemeClr val="accent1"/>
            </a:solidFill>
            <a:ln w="2540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23"/>
            </a:p>
          </p:txBody>
        </p:sp>
        <p:sp>
          <p:nvSpPr>
            <p:cNvPr id="9" name="Oval 8"/>
            <p:cNvSpPr/>
            <p:nvPr/>
          </p:nvSpPr>
          <p:spPr>
            <a:xfrm>
              <a:off x="6744159" y="5106677"/>
              <a:ext cx="511320" cy="511320"/>
            </a:xfrm>
            <a:prstGeom prst="ellipse">
              <a:avLst/>
            </a:prstGeom>
            <a:solidFill>
              <a:schemeClr val="accent3"/>
            </a:solidFill>
            <a:ln w="2540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23"/>
            </a:p>
          </p:txBody>
        </p:sp>
        <p:sp>
          <p:nvSpPr>
            <p:cNvPr id="10" name="Oval 9"/>
            <p:cNvSpPr/>
            <p:nvPr/>
          </p:nvSpPr>
          <p:spPr>
            <a:xfrm>
              <a:off x="7397548" y="5106677"/>
              <a:ext cx="511320" cy="511320"/>
            </a:xfrm>
            <a:prstGeom prst="ellipse">
              <a:avLst/>
            </a:prstGeom>
            <a:solidFill>
              <a:schemeClr val="bg1"/>
            </a:solidFill>
            <a:ln w="2540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23"/>
            </a:p>
          </p:txBody>
        </p:sp>
      </p:grpSp>
    </p:spTree>
    <p:extLst>
      <p:ext uri="{BB962C8B-B14F-4D97-AF65-F5344CB8AC3E}">
        <p14:creationId xmlns:p14="http://schemas.microsoft.com/office/powerpoint/2010/main" val="1302539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66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8" r:id="rId2"/>
    <p:sldLayoutId id="2147483750" r:id="rId3"/>
    <p:sldLayoutId id="2147483826" r:id="rId4"/>
    <p:sldLayoutId id="2147483816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7" r:id="rId11"/>
    <p:sldLayoutId id="2147483827" r:id="rId12"/>
  </p:sldLayoutIdLst>
  <p:txStyles>
    <p:titleStyle>
      <a:lvl1pPr algn="ctr" defTabSz="602470" rtl="0" eaLnBrk="1" latinLnBrk="0" hangingPunct="1">
        <a:spcBef>
          <a:spcPct val="0"/>
        </a:spcBef>
        <a:buNone/>
        <a:defRPr sz="58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1853" indent="-451853" algn="l" defTabSz="602470" rtl="0" eaLnBrk="1" latinLnBrk="0" hangingPunct="1">
        <a:spcBef>
          <a:spcPct val="20000"/>
        </a:spcBef>
        <a:buFont typeface="Arial"/>
        <a:buChar char="•"/>
        <a:defRPr sz="4259" kern="1200">
          <a:solidFill>
            <a:schemeClr val="tx1"/>
          </a:solidFill>
          <a:latin typeface="+mn-lt"/>
          <a:ea typeface="+mn-ea"/>
          <a:cs typeface="+mn-cs"/>
        </a:defRPr>
      </a:lvl1pPr>
      <a:lvl2pPr marL="979014" indent="-376543" algn="l" defTabSz="602470" rtl="0" eaLnBrk="1" latinLnBrk="0" hangingPunct="1">
        <a:spcBef>
          <a:spcPct val="20000"/>
        </a:spcBef>
        <a:buFont typeface="Arial"/>
        <a:buChar char="–"/>
        <a:defRPr sz="3678" kern="1200">
          <a:solidFill>
            <a:schemeClr val="tx1"/>
          </a:solidFill>
          <a:latin typeface="+mn-lt"/>
          <a:ea typeface="+mn-ea"/>
          <a:cs typeface="+mn-cs"/>
        </a:defRPr>
      </a:lvl2pPr>
      <a:lvl3pPr marL="1506175" indent="-301235" algn="l" defTabSz="602470" rtl="0" eaLnBrk="1" latinLnBrk="0" hangingPunct="1">
        <a:spcBef>
          <a:spcPct val="20000"/>
        </a:spcBef>
        <a:buFont typeface="Arial"/>
        <a:buChar char="•"/>
        <a:defRPr sz="3194" kern="1200">
          <a:solidFill>
            <a:schemeClr val="tx1"/>
          </a:solidFill>
          <a:latin typeface="+mn-lt"/>
          <a:ea typeface="+mn-ea"/>
          <a:cs typeface="+mn-cs"/>
        </a:defRPr>
      </a:lvl3pPr>
      <a:lvl4pPr marL="2108645" indent="-301235" algn="l" defTabSz="602470" rtl="0" eaLnBrk="1" latinLnBrk="0" hangingPunct="1">
        <a:spcBef>
          <a:spcPct val="20000"/>
        </a:spcBef>
        <a:buFont typeface="Arial"/>
        <a:buChar char="–"/>
        <a:defRPr sz="2614" kern="1200">
          <a:solidFill>
            <a:schemeClr val="tx1"/>
          </a:solidFill>
          <a:latin typeface="+mn-lt"/>
          <a:ea typeface="+mn-ea"/>
          <a:cs typeface="+mn-cs"/>
        </a:defRPr>
      </a:lvl4pPr>
      <a:lvl5pPr marL="2711115" indent="-301235" algn="l" defTabSz="602470" rtl="0" eaLnBrk="1" latinLnBrk="0" hangingPunct="1">
        <a:spcBef>
          <a:spcPct val="20000"/>
        </a:spcBef>
        <a:buFont typeface="Arial"/>
        <a:buChar char="»"/>
        <a:defRPr sz="2614" kern="1200">
          <a:solidFill>
            <a:schemeClr val="tx1"/>
          </a:solidFill>
          <a:latin typeface="+mn-lt"/>
          <a:ea typeface="+mn-ea"/>
          <a:cs typeface="+mn-cs"/>
        </a:defRPr>
      </a:lvl5pPr>
      <a:lvl6pPr marL="3313585" indent="-301235" algn="l" defTabSz="602470" rtl="0" eaLnBrk="1" latinLnBrk="0" hangingPunct="1">
        <a:spcBef>
          <a:spcPct val="20000"/>
        </a:spcBef>
        <a:buFont typeface="Arial"/>
        <a:buChar char="•"/>
        <a:defRPr sz="2614" kern="1200">
          <a:solidFill>
            <a:schemeClr val="tx1"/>
          </a:solidFill>
          <a:latin typeface="+mn-lt"/>
          <a:ea typeface="+mn-ea"/>
          <a:cs typeface="+mn-cs"/>
        </a:defRPr>
      </a:lvl6pPr>
      <a:lvl7pPr marL="3916055" indent="-301235" algn="l" defTabSz="602470" rtl="0" eaLnBrk="1" latinLnBrk="0" hangingPunct="1">
        <a:spcBef>
          <a:spcPct val="20000"/>
        </a:spcBef>
        <a:buFont typeface="Arial"/>
        <a:buChar char="•"/>
        <a:defRPr sz="2614" kern="1200">
          <a:solidFill>
            <a:schemeClr val="tx1"/>
          </a:solidFill>
          <a:latin typeface="+mn-lt"/>
          <a:ea typeface="+mn-ea"/>
          <a:cs typeface="+mn-cs"/>
        </a:defRPr>
      </a:lvl7pPr>
      <a:lvl8pPr marL="4518525" indent="-301235" algn="l" defTabSz="602470" rtl="0" eaLnBrk="1" latinLnBrk="0" hangingPunct="1">
        <a:spcBef>
          <a:spcPct val="20000"/>
        </a:spcBef>
        <a:buFont typeface="Arial"/>
        <a:buChar char="•"/>
        <a:defRPr sz="2614" kern="1200">
          <a:solidFill>
            <a:schemeClr val="tx1"/>
          </a:solidFill>
          <a:latin typeface="+mn-lt"/>
          <a:ea typeface="+mn-ea"/>
          <a:cs typeface="+mn-cs"/>
        </a:defRPr>
      </a:lvl8pPr>
      <a:lvl9pPr marL="5120995" indent="-301235" algn="l" defTabSz="602470" rtl="0" eaLnBrk="1" latinLnBrk="0" hangingPunct="1">
        <a:spcBef>
          <a:spcPct val="20000"/>
        </a:spcBef>
        <a:buFont typeface="Arial"/>
        <a:buChar char="•"/>
        <a:defRPr sz="26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1pPr>
      <a:lvl2pPr marL="60247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2pPr>
      <a:lvl3pPr marL="120494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3pPr>
      <a:lvl4pPr marL="180741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4pPr>
      <a:lvl5pPr marL="240988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5pPr>
      <a:lvl6pPr marL="301235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6pPr>
      <a:lvl7pPr marL="361482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7pPr>
      <a:lvl8pPr marL="421729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8pPr>
      <a:lvl9pPr marL="4819760" algn="l" defTabSz="602470" rtl="0" eaLnBrk="1" latinLnBrk="0" hangingPunct="1">
        <a:defRPr sz="24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5663" y="715511"/>
            <a:ext cx="10837281" cy="5091002"/>
            <a:chOff x="6557644" y="3199864"/>
            <a:chExt cx="11011534" cy="5267319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6662434" y="6009106"/>
              <a:ext cx="3385939" cy="2424325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bg1">
                <a:lumMod val="50000"/>
                <a:alpha val="95000"/>
              </a:schemeClr>
            </a:solidFill>
            <a:ln w="28575">
              <a:solidFill>
                <a:srgbClr val="1C8F8A"/>
              </a:solidFill>
            </a:ln>
          </p:spPr>
          <p:txBody>
            <a:bodyPr vert="horz" wrap="square" lIns="325035" tIns="162518" rIns="325035" bIns="162518" numCol="1" anchor="t" anchorCtr="0" compatLnSpc="1">
              <a:prstTxWarp prst="textNoShape">
                <a:avLst/>
              </a:prstTxWarp>
            </a:bodyPr>
            <a:lstStyle/>
            <a:p>
              <a:endParaRPr lang="en-US" sz="19907" b="1" dirty="0"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9330856" y="5399810"/>
              <a:ext cx="3385939" cy="3055313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bg1">
                <a:lumMod val="65000"/>
                <a:alpha val="95000"/>
              </a:schemeClr>
            </a:solidFill>
            <a:ln>
              <a:solidFill>
                <a:srgbClr val="1C8F8A"/>
              </a:solidFill>
            </a:ln>
          </p:spPr>
          <p:txBody>
            <a:bodyPr vert="horz" wrap="square" lIns="325035" tIns="162518" rIns="325035" bIns="162518" numCol="1" anchor="t" anchorCtr="0" compatLnSpc="1">
              <a:prstTxWarp prst="textNoShape">
                <a:avLst/>
              </a:prstTxWarp>
            </a:bodyPr>
            <a:lstStyle/>
            <a:p>
              <a:endParaRPr lang="en-US" sz="19907" b="1" dirty="0"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1775663" y="4636613"/>
              <a:ext cx="3385939" cy="3807558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bg1">
                <a:lumMod val="75000"/>
                <a:alpha val="95000"/>
              </a:schemeClr>
            </a:solidFill>
            <a:ln>
              <a:solidFill>
                <a:srgbClr val="1C8F8A"/>
              </a:solidFill>
            </a:ln>
          </p:spPr>
          <p:txBody>
            <a:bodyPr vert="horz" wrap="square" lIns="325035" tIns="162518" rIns="325035" bIns="162518" numCol="1" anchor="t" anchorCtr="0" compatLnSpc="1">
              <a:prstTxWarp prst="textNoShape">
                <a:avLst/>
              </a:prstTxWarp>
            </a:bodyPr>
            <a:lstStyle/>
            <a:p>
              <a:endParaRPr lang="en-US" sz="900" b="1" dirty="0"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557644" y="8066899"/>
              <a:ext cx="3385941" cy="35027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rPr>
                <a:t>Gefragmenteerd</a:t>
              </a:r>
              <a:endParaRPr lang="en-US" sz="1600" b="1" dirty="0">
                <a:solidFill>
                  <a:schemeClr val="bg1"/>
                </a:solidFill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9196845" y="8116904"/>
              <a:ext cx="3468701" cy="35027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rPr>
                <a:t>Gestructureerd</a:t>
              </a:r>
              <a:endParaRPr lang="en-US" sz="1600" b="1" dirty="0">
                <a:solidFill>
                  <a:schemeClr val="bg1"/>
                </a:solidFill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148221" y="8053055"/>
              <a:ext cx="4640823" cy="35027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Century Gothic Bold" charset="0"/>
                  <a:cs typeface="Century Gothic Bold" charset="0"/>
                </a:rPr>
                <a:t>Ge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Century Gothic Bold" charset="0"/>
                  <a:cs typeface="Calibri Light" panose="020F0302020204030204" pitchFamily="34" charset="0"/>
                </a:rPr>
                <a:t>ï</a:t>
              </a:r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Century Gothic Bold" charset="0"/>
                  <a:cs typeface="Century Gothic Bold" charset="0"/>
                </a:rPr>
                <a:t>ntegreerd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 Bold" charset="0"/>
                <a:cs typeface="Century Gothic Bold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718427" y="6283253"/>
              <a:ext cx="1068365" cy="3666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nl-NL" sz="1800" b="1" dirty="0" smtClean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rPr>
                <a:t> </a:t>
              </a:r>
              <a:endParaRPr lang="en-US" sz="1800" b="1" dirty="0">
                <a:solidFill>
                  <a:schemeClr val="bg1"/>
                </a:solidFill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7848195" y="5234886"/>
              <a:ext cx="1005231" cy="799480"/>
              <a:chOff x="890509" y="3239449"/>
              <a:chExt cx="376962" cy="299805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890509" y="3239449"/>
                <a:ext cx="368254" cy="29980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rgbClr val="1C8F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3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08737" y="3316141"/>
                <a:ext cx="358734" cy="137483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nl-NL" sz="1800" b="1" dirty="0" smtClean="0">
                    <a:solidFill>
                      <a:schemeClr val="bg1"/>
                    </a:solidFill>
                    <a:latin typeface="Century Gothic Bold" charset="0"/>
                    <a:ea typeface="Century Gothic Bold" charset="0"/>
                    <a:cs typeface="Century Gothic Bold" charset="0"/>
                  </a:rPr>
                  <a:t>80-95</a:t>
                </a:r>
                <a:endParaRPr lang="en-US" sz="1800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0063860" y="4646169"/>
              <a:ext cx="1444925" cy="800757"/>
              <a:chOff x="927848" y="2777358"/>
              <a:chExt cx="541847" cy="300284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097206" y="2777358"/>
                <a:ext cx="370710" cy="3002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rgbClr val="1C8F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3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927848" y="2856873"/>
                <a:ext cx="541847" cy="1412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nl-NL" sz="1866" b="1" dirty="0" smtClean="0">
                    <a:solidFill>
                      <a:schemeClr val="bg1"/>
                    </a:solidFill>
                    <a:latin typeface="Century Gothic Bold" charset="0"/>
                    <a:ea typeface="Century Gothic Bold" charset="0"/>
                    <a:cs typeface="Century Gothic Bold" charset="0"/>
                  </a:rPr>
                  <a:t>       </a:t>
                </a:r>
                <a:r>
                  <a:rPr lang="nl-NL" sz="1800" b="1" dirty="0" smtClean="0">
                    <a:solidFill>
                      <a:schemeClr val="bg1"/>
                    </a:solidFill>
                    <a:latin typeface="Century Gothic Bold" charset="0"/>
                    <a:ea typeface="Century Gothic Bold" charset="0"/>
                    <a:cs typeface="Century Gothic Bold" charset="0"/>
                  </a:rPr>
                  <a:t>95-110</a:t>
                </a:r>
                <a:endParaRPr lang="en-US" sz="1800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2665546" y="3858852"/>
              <a:ext cx="1636181" cy="824264"/>
              <a:chOff x="1191613" y="3078934"/>
              <a:chExt cx="613569" cy="309099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1307408" y="3078934"/>
                <a:ext cx="382314" cy="30909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1C8F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3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191613" y="3170319"/>
                <a:ext cx="613569" cy="137483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nl-NL" sz="1800" b="1" dirty="0" smtClean="0">
                    <a:solidFill>
                      <a:schemeClr val="bg1"/>
                    </a:solidFill>
                    <a:latin typeface="Century Gothic Bold" charset="0"/>
                    <a:ea typeface="Century Gothic Bold" charset="0"/>
                    <a:cs typeface="Century Gothic Bold" charset="0"/>
                  </a:rPr>
                  <a:t>110-125</a:t>
                </a:r>
                <a:endParaRPr lang="en-US" sz="1800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</p:grp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4183239" y="4043964"/>
              <a:ext cx="3385939" cy="4414673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90000"/>
              </a:schemeClr>
            </a:solidFill>
            <a:ln>
              <a:solidFill>
                <a:srgbClr val="1C8F8A"/>
              </a:solidFill>
            </a:ln>
          </p:spPr>
          <p:txBody>
            <a:bodyPr vert="horz" wrap="square" lIns="325035" tIns="162518" rIns="325035" bIns="162518" numCol="1" anchor="t" anchorCtr="0" compatLnSpc="1">
              <a:prstTxWarp prst="textNoShape">
                <a:avLst/>
              </a:prstTxWarp>
            </a:bodyPr>
            <a:lstStyle/>
            <a:p>
              <a:endParaRPr lang="en-US" sz="19907" b="1" dirty="0">
                <a:latin typeface="Century Gothic Bold" charset="0"/>
                <a:ea typeface="Century Gothic Bold" charset="0"/>
                <a:cs typeface="Century Gothic Bold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5161603" y="3199864"/>
              <a:ext cx="1312834" cy="827286"/>
              <a:chOff x="1480344" y="2476315"/>
              <a:chExt cx="492313" cy="31023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1525527" y="2476315"/>
                <a:ext cx="435221" cy="310232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1C8F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43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480344" y="2560803"/>
                <a:ext cx="492313" cy="141254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nl-NL" sz="1866" b="1" dirty="0" smtClean="0">
                    <a:solidFill>
                      <a:schemeClr val="bg1"/>
                    </a:solidFill>
                    <a:latin typeface="Century Gothic Bold" charset="0"/>
                    <a:ea typeface="Century Gothic Bold" charset="0"/>
                    <a:cs typeface="Century Gothic Bold" charset="0"/>
                  </a:rPr>
                  <a:t> 125-140</a:t>
                </a:r>
                <a:endParaRPr lang="en-US" sz="1866" b="1" dirty="0">
                  <a:solidFill>
                    <a:schemeClr val="bg1"/>
                  </a:solidFill>
                  <a:latin typeface="Century Gothic Bold" charset="0"/>
                  <a:ea typeface="Century Gothic Bold" charset="0"/>
                  <a:cs typeface="Century Gothic Bold" charset="0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14069941" y="8055220"/>
              <a:ext cx="3407218" cy="35027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Century Gothic Bold" charset="0"/>
                  <a:cs typeface="Century Gothic Bold" charset="0"/>
                </a:rPr>
                <a:t>Geoptimaliseerd</a:t>
              </a:r>
              <a:endParaRPr lang="en-US" sz="1600" b="1" dirty="0">
                <a:solidFill>
                  <a:schemeClr val="bg1"/>
                </a:solidFill>
                <a:latin typeface="Century Gothic" panose="020B0502020202020204" pitchFamily="34" charset="0"/>
                <a:ea typeface="Century Gothic Bold" charset="0"/>
                <a:cs typeface="Century Gothic Bold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352791" y="864701"/>
            <a:ext cx="6468019" cy="99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 smtClean="0">
                <a:solidFill>
                  <a:schemeClr val="tx2"/>
                </a:solidFill>
                <a:latin typeface="Century Gothic Bold" charset="0"/>
                <a:ea typeface="Century Gothic Bold" charset="0"/>
                <a:cs typeface="Century Gothic Bold" charset="0"/>
              </a:rPr>
              <a:t>                  </a:t>
            </a:r>
            <a:r>
              <a:rPr lang="en-US" sz="1800" dirty="0" smtClean="0">
                <a:solidFill>
                  <a:schemeClr val="tx2"/>
                </a:solidFill>
                <a:latin typeface="Century Gothic" panose="020B0502020202020204" pitchFamily="34" charset="0"/>
                <a:ea typeface="Century Gothic Bold" charset="0"/>
                <a:cs typeface="Century Gothic Bold" charset="0"/>
              </a:rPr>
              <a:t>Vaardigheden</a:t>
            </a:r>
          </a:p>
          <a:p>
            <a:pPr>
              <a:lnSpc>
                <a:spcPct val="120000"/>
              </a:lnSpc>
            </a:pPr>
            <a:r>
              <a:rPr lang="en-US" sz="1500" b="1" dirty="0" smtClean="0">
                <a:solidFill>
                  <a:schemeClr val="tx2"/>
                </a:solidFill>
                <a:latin typeface="Century Gothic Bold" charset="0"/>
                <a:ea typeface="Century Gothic Bold" charset="0"/>
                <a:cs typeface="Century Gothic Bold" charset="0"/>
              </a:rPr>
              <a:t>	</a:t>
            </a:r>
            <a:endParaRPr lang="en-US" sz="1600" b="1" dirty="0" smtClean="0">
              <a:solidFill>
                <a:schemeClr val="tx2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  <a:p>
            <a:pPr>
              <a:lnSpc>
                <a:spcPct val="120000"/>
              </a:lnSpc>
            </a:pPr>
            <a:r>
              <a:rPr lang="en-US" sz="1600" dirty="0" smtClean="0">
                <a:solidFill>
                  <a:schemeClr val="tx2"/>
                </a:solidFill>
                <a:latin typeface="Century Gothic" panose="020B0502020202020204" pitchFamily="34" charset="0"/>
                <a:ea typeface="Century Gothic Bold" charset="0"/>
                <a:cs typeface="Century Gothic Bold" charset="0"/>
              </a:rPr>
              <a:t>	</a:t>
            </a:r>
            <a:endParaRPr lang="en-US" sz="1600" dirty="0">
              <a:solidFill>
                <a:schemeClr val="tx2"/>
              </a:solidFill>
              <a:latin typeface="Century Gothic" panose="020B0502020202020204" pitchFamily="34" charset="0"/>
              <a:ea typeface="Century Gothic Bold" charset="0"/>
              <a:cs typeface="Century Gothic Bold" charset="0"/>
            </a:endParaRPr>
          </a:p>
        </p:txBody>
      </p:sp>
      <p:sp>
        <p:nvSpPr>
          <p:cNvPr id="31" name="Oval 7"/>
          <p:cNvSpPr/>
          <p:nvPr/>
        </p:nvSpPr>
        <p:spPr bwMode="auto">
          <a:xfrm>
            <a:off x="997250" y="1765367"/>
            <a:ext cx="374563" cy="36600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r>
              <a:rPr lang="en-US" b="1" dirty="0" smtClean="0">
                <a:solidFill>
                  <a:schemeClr val="bg1"/>
                </a:solidFill>
                <a:latin typeface="Century Gothic Bold" charset="0"/>
                <a:ea typeface="Century Gothic Bold" charset="0"/>
                <a:cs typeface="Century Gothic Bold" charset="0"/>
              </a:rPr>
              <a:t>    </a:t>
            </a: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pic>
        <p:nvPicPr>
          <p:cNvPr id="32" name="Picture 18" descr="org_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140" y="1794190"/>
            <a:ext cx="231672" cy="304467"/>
          </a:xfrm>
          <a:prstGeom prst="rect">
            <a:avLst/>
          </a:prstGeom>
        </p:spPr>
      </p:pic>
      <p:sp>
        <p:nvSpPr>
          <p:cNvPr id="35" name="Oval 6"/>
          <p:cNvSpPr/>
          <p:nvPr/>
        </p:nvSpPr>
        <p:spPr bwMode="auto">
          <a:xfrm>
            <a:off x="966591" y="1305683"/>
            <a:ext cx="402771" cy="4065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pic>
        <p:nvPicPr>
          <p:cNvPr id="37" name="Afbeelding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564" y="1352440"/>
            <a:ext cx="322528" cy="322528"/>
          </a:xfrm>
          <a:prstGeom prst="rect">
            <a:avLst/>
          </a:prstGeom>
        </p:spPr>
      </p:pic>
      <p:sp>
        <p:nvSpPr>
          <p:cNvPr id="38" name="Oval 5"/>
          <p:cNvSpPr/>
          <p:nvPr/>
        </p:nvSpPr>
        <p:spPr bwMode="auto">
          <a:xfrm>
            <a:off x="968284" y="873441"/>
            <a:ext cx="380152" cy="38188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pic>
        <p:nvPicPr>
          <p:cNvPr id="39" name="Picture 148" descr="pencil_lb.png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98" y="932898"/>
            <a:ext cx="168723" cy="281514"/>
          </a:xfrm>
          <a:prstGeom prst="rect">
            <a:avLst/>
          </a:prstGeom>
        </p:spPr>
      </p:pic>
      <p:sp>
        <p:nvSpPr>
          <p:cNvPr id="40" name="Oval 5"/>
          <p:cNvSpPr/>
          <p:nvPr/>
        </p:nvSpPr>
        <p:spPr bwMode="auto">
          <a:xfrm>
            <a:off x="9393964" y="3492549"/>
            <a:ext cx="548852" cy="5162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sp>
        <p:nvSpPr>
          <p:cNvPr id="41" name="Oval 6"/>
          <p:cNvSpPr/>
          <p:nvPr/>
        </p:nvSpPr>
        <p:spPr bwMode="auto">
          <a:xfrm>
            <a:off x="7044835" y="4274178"/>
            <a:ext cx="545254" cy="5194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sp>
        <p:nvSpPr>
          <p:cNvPr id="42" name="Oval 7"/>
          <p:cNvSpPr/>
          <p:nvPr/>
        </p:nvSpPr>
        <p:spPr bwMode="auto">
          <a:xfrm>
            <a:off x="4616952" y="4924598"/>
            <a:ext cx="552804" cy="504386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r>
              <a:rPr lang="en-US" b="1" dirty="0" smtClean="0">
                <a:solidFill>
                  <a:schemeClr val="bg1"/>
                </a:solidFill>
                <a:latin typeface="Century Gothic Bold" charset="0"/>
                <a:ea typeface="Century Gothic Bold" charset="0"/>
                <a:cs typeface="Century Gothic Bold" charset="0"/>
              </a:rPr>
              <a:t>    </a:t>
            </a: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pic>
        <p:nvPicPr>
          <p:cNvPr id="43" name="Picture 18" descr="org_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0073" y="4963604"/>
            <a:ext cx="302880" cy="398050"/>
          </a:xfrm>
          <a:prstGeom prst="rect">
            <a:avLst/>
          </a:prstGeom>
        </p:spPr>
      </p:pic>
      <p:pic>
        <p:nvPicPr>
          <p:cNvPr id="44" name="Picture 148" descr="pencil_lb.png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762" y="3578474"/>
            <a:ext cx="215257" cy="359155"/>
          </a:xfrm>
          <a:prstGeom prst="rect">
            <a:avLst/>
          </a:prstGeom>
        </p:spPr>
      </p:pic>
      <p:pic>
        <p:nvPicPr>
          <p:cNvPr id="45" name="Afbeelding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562" y="4331842"/>
            <a:ext cx="471520" cy="396941"/>
          </a:xfrm>
          <a:prstGeom prst="rect">
            <a:avLst/>
          </a:prstGeom>
        </p:spPr>
      </p:pic>
      <p:cxnSp>
        <p:nvCxnSpPr>
          <p:cNvPr id="11" name="Rechte verbindingslijn met pijl 10"/>
          <p:cNvCxnSpPr/>
          <p:nvPr/>
        </p:nvCxnSpPr>
        <p:spPr>
          <a:xfrm flipV="1">
            <a:off x="452014" y="4934774"/>
            <a:ext cx="3345" cy="10981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kstvak 33"/>
          <p:cNvSpPr txBox="1"/>
          <p:nvPr/>
        </p:nvSpPr>
        <p:spPr>
          <a:xfrm>
            <a:off x="221182" y="2101901"/>
            <a:ext cx="461665" cy="23078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nl-NL" sz="1800" dirty="0" smtClean="0">
                <a:latin typeface="Century Gothic" panose="020B0502020202020204" pitchFamily="34" charset="0"/>
              </a:rPr>
              <a:t>License to Operate</a:t>
            </a:r>
            <a:endParaRPr lang="nl-NL" sz="1800" dirty="0">
              <a:latin typeface="Century Gothic" panose="020B0502020202020204" pitchFamily="34" charset="0"/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471036" y="6287736"/>
            <a:ext cx="1043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rgbClr val="1E2264"/>
                </a:solidFill>
                <a:latin typeface="Century Gothic" panose="020B0502020202020204" pitchFamily="34" charset="0"/>
              </a:rPr>
              <a:t>In één oogopslag de ontwikkelcapaciteit van je organisatie inzichtelijk</a:t>
            </a:r>
            <a:endParaRPr lang="nl-NL" sz="2000" b="1" dirty="0">
              <a:solidFill>
                <a:srgbClr val="1E2264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7" name="Rechte verbindingslijn met pijl 46"/>
          <p:cNvCxnSpPr/>
          <p:nvPr/>
        </p:nvCxnSpPr>
        <p:spPr>
          <a:xfrm>
            <a:off x="452014" y="6032901"/>
            <a:ext cx="17825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kstvak 51"/>
          <p:cNvSpPr txBox="1"/>
          <p:nvPr/>
        </p:nvSpPr>
        <p:spPr>
          <a:xfrm>
            <a:off x="2287575" y="5803782"/>
            <a:ext cx="738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dirty="0" smtClean="0">
                <a:latin typeface="Century Gothic" panose="020B0502020202020204" pitchFamily="34" charset="0"/>
              </a:rPr>
              <a:t>De hoogte van The Context Factor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nl-NL" sz="1800" dirty="0" smtClean="0">
                <a:latin typeface="Century Gothic" panose="020B0502020202020204" pitchFamily="34" charset="0"/>
                <a:cs typeface="Calibri Light" panose="020F0302020204030204" pitchFamily="34" charset="0"/>
              </a:rPr>
              <a:t> van de organisatie</a:t>
            </a:r>
            <a:endParaRPr lang="nl-NL" sz="1800" dirty="0">
              <a:latin typeface="Century Gothic" panose="020B0502020202020204" pitchFamily="34" charset="0"/>
            </a:endParaRPr>
          </a:p>
        </p:txBody>
      </p:sp>
      <p:sp>
        <p:nvSpPr>
          <p:cNvPr id="50" name="Oval 5"/>
          <p:cNvSpPr/>
          <p:nvPr/>
        </p:nvSpPr>
        <p:spPr bwMode="auto">
          <a:xfrm>
            <a:off x="253796" y="4488556"/>
            <a:ext cx="380152" cy="381880"/>
          </a:xfrm>
          <a:prstGeom prst="ellipse">
            <a:avLst/>
          </a:prstGeom>
          <a:solidFill>
            <a:srgbClr val="B5AA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8984">
              <a:defRPr/>
            </a:pPr>
            <a:endParaRPr lang="en-US" b="1" dirty="0">
              <a:solidFill>
                <a:schemeClr val="bg1"/>
              </a:solidFill>
              <a:latin typeface="Century Gothic Bold" charset="0"/>
              <a:ea typeface="Century Gothic Bold" charset="0"/>
              <a:cs typeface="Century Gothic Bold" charset="0"/>
            </a:endParaRPr>
          </a:p>
        </p:txBody>
      </p:sp>
      <p:pic>
        <p:nvPicPr>
          <p:cNvPr id="51" name="Picture 32" descr="leaf2_g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575" y="4551623"/>
            <a:ext cx="300345" cy="242050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9976266" y="6487791"/>
            <a:ext cx="2552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 smtClean="0">
                <a:latin typeface="Century Gothic" panose="020B0502020202020204" pitchFamily="34" charset="0"/>
              </a:rPr>
              <a:t> </a:t>
            </a:r>
            <a:r>
              <a:rPr lang="nl-NL" sz="1400" dirty="0" smtClean="0">
                <a:solidFill>
                  <a:srgbClr val="1E2264"/>
                </a:solidFill>
                <a:latin typeface="Century Gothic" panose="020B0502020202020204" pitchFamily="34" charset="0"/>
              </a:rPr>
              <a:t>Model: Nolan &amp; Norton</a:t>
            </a:r>
            <a:endParaRPr lang="nl-NL" sz="1400" dirty="0">
              <a:solidFill>
                <a:srgbClr val="1E2264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8" name="Afbeelding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117" y="0"/>
            <a:ext cx="1040707" cy="1279202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393555" y="1302758"/>
            <a:ext cx="2216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dirty="0" smtClean="0">
                <a:solidFill>
                  <a:srgbClr val="1E2264"/>
                </a:solidFill>
                <a:latin typeface="Century Gothic" panose="020B0502020202020204" pitchFamily="34" charset="0"/>
              </a:rPr>
              <a:t>Speelveld</a:t>
            </a:r>
            <a:endParaRPr lang="nl-NL" sz="1800" dirty="0">
              <a:solidFill>
                <a:srgbClr val="1E2264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1378992" y="1722571"/>
            <a:ext cx="2592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dirty="0" smtClean="0">
                <a:solidFill>
                  <a:srgbClr val="1E2264"/>
                </a:solidFill>
                <a:latin typeface="Century Gothic" panose="020B0502020202020204" pitchFamily="34" charset="0"/>
              </a:rPr>
              <a:t>Betrokkenheid</a:t>
            </a:r>
            <a:endParaRPr lang="nl-NL" sz="1800" dirty="0">
              <a:solidFill>
                <a:srgbClr val="1E2264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Freeform 5"/>
          <p:cNvSpPr>
            <a:spLocks noChangeAspect="1" noEditPoints="1"/>
          </p:cNvSpPr>
          <p:nvPr/>
        </p:nvSpPr>
        <p:spPr bwMode="auto">
          <a:xfrm>
            <a:off x="230242" y="248334"/>
            <a:ext cx="550842" cy="551659"/>
          </a:xfrm>
          <a:custGeom>
            <a:avLst/>
            <a:gdLst>
              <a:gd name="T0" fmla="*/ 0 w 284"/>
              <a:gd name="T1" fmla="*/ 142 h 284"/>
              <a:gd name="T2" fmla="*/ 284 w 284"/>
              <a:gd name="T3" fmla="*/ 142 h 284"/>
              <a:gd name="T4" fmla="*/ 266 w 284"/>
              <a:gd name="T5" fmla="*/ 138 h 284"/>
              <a:gd name="T6" fmla="*/ 200 w 284"/>
              <a:gd name="T7" fmla="*/ 80 h 284"/>
              <a:gd name="T8" fmla="*/ 266 w 284"/>
              <a:gd name="T9" fmla="*/ 138 h 284"/>
              <a:gd name="T10" fmla="*/ 100 w 284"/>
              <a:gd name="T11" fmla="*/ 218 h 284"/>
              <a:gd name="T12" fmla="*/ 138 w 284"/>
              <a:gd name="T13" fmla="*/ 266 h 284"/>
              <a:gd name="T14" fmla="*/ 148 w 284"/>
              <a:gd name="T15" fmla="*/ 19 h 284"/>
              <a:gd name="T16" fmla="*/ 147 w 284"/>
              <a:gd name="T17" fmla="*/ 83 h 284"/>
              <a:gd name="T18" fmla="*/ 148 w 284"/>
              <a:gd name="T19" fmla="*/ 19 h 284"/>
              <a:gd name="T20" fmla="*/ 228 w 284"/>
              <a:gd name="T21" fmla="*/ 54 h 284"/>
              <a:gd name="T22" fmla="*/ 163 w 284"/>
              <a:gd name="T23" fmla="*/ 21 h 284"/>
              <a:gd name="T24" fmla="*/ 138 w 284"/>
              <a:gd name="T25" fmla="*/ 83 h 284"/>
              <a:gd name="T26" fmla="*/ 137 w 284"/>
              <a:gd name="T27" fmla="*/ 19 h 284"/>
              <a:gd name="T28" fmla="*/ 88 w 284"/>
              <a:gd name="T29" fmla="*/ 72 h 284"/>
              <a:gd name="T30" fmla="*/ 122 w 284"/>
              <a:gd name="T31" fmla="*/ 21 h 284"/>
              <a:gd name="T32" fmla="*/ 93 w 284"/>
              <a:gd name="T33" fmla="*/ 84 h 284"/>
              <a:gd name="T34" fmla="*/ 138 w 284"/>
              <a:gd name="T35" fmla="*/ 138 h 284"/>
              <a:gd name="T36" fmla="*/ 93 w 284"/>
              <a:gd name="T37" fmla="*/ 84 h 284"/>
              <a:gd name="T38" fmla="*/ 138 w 284"/>
              <a:gd name="T39" fmla="*/ 202 h 284"/>
              <a:gd name="T40" fmla="*/ 83 w 284"/>
              <a:gd name="T41" fmla="*/ 147 h 284"/>
              <a:gd name="T42" fmla="*/ 122 w 284"/>
              <a:gd name="T43" fmla="*/ 264 h 284"/>
              <a:gd name="T44" fmla="*/ 91 w 284"/>
              <a:gd name="T45" fmla="*/ 221 h 284"/>
              <a:gd name="T46" fmla="*/ 147 w 284"/>
              <a:gd name="T47" fmla="*/ 266 h 284"/>
              <a:gd name="T48" fmla="*/ 185 w 284"/>
              <a:gd name="T49" fmla="*/ 218 h 284"/>
              <a:gd name="T50" fmla="*/ 147 w 284"/>
              <a:gd name="T51" fmla="*/ 266 h 284"/>
              <a:gd name="T52" fmla="*/ 223 w 284"/>
              <a:gd name="T53" fmla="*/ 236 h 284"/>
              <a:gd name="T54" fmla="*/ 194 w 284"/>
              <a:gd name="T55" fmla="*/ 221 h 284"/>
              <a:gd name="T56" fmla="*/ 147 w 284"/>
              <a:gd name="T57" fmla="*/ 202 h 284"/>
              <a:gd name="T58" fmla="*/ 202 w 284"/>
              <a:gd name="T59" fmla="*/ 147 h 284"/>
              <a:gd name="T60" fmla="*/ 147 w 284"/>
              <a:gd name="T61" fmla="*/ 138 h 284"/>
              <a:gd name="T62" fmla="*/ 192 w 284"/>
              <a:gd name="T63" fmla="*/ 84 h 284"/>
              <a:gd name="T64" fmla="*/ 147 w 284"/>
              <a:gd name="T65" fmla="*/ 138 h 284"/>
              <a:gd name="T66" fmla="*/ 84 w 284"/>
              <a:gd name="T67" fmla="*/ 80 h 284"/>
              <a:gd name="T68" fmla="*/ 19 w 284"/>
              <a:gd name="T69" fmla="*/ 138 h 284"/>
              <a:gd name="T70" fmla="*/ 19 w 284"/>
              <a:gd name="T71" fmla="*/ 147 h 284"/>
              <a:gd name="T72" fmla="*/ 88 w 284"/>
              <a:gd name="T73" fmla="*/ 212 h 284"/>
              <a:gd name="T74" fmla="*/ 19 w 284"/>
              <a:gd name="T75" fmla="*/ 147 h 284"/>
              <a:gd name="T76" fmla="*/ 197 w 284"/>
              <a:gd name="T77" fmla="*/ 212 h 284"/>
              <a:gd name="T78" fmla="*/ 266 w 284"/>
              <a:gd name="T79" fmla="*/ 147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84" h="284">
                <a:moveTo>
                  <a:pt x="142" y="0"/>
                </a:moveTo>
                <a:cubicBezTo>
                  <a:pt x="64" y="0"/>
                  <a:pt x="0" y="64"/>
                  <a:pt x="0" y="142"/>
                </a:cubicBezTo>
                <a:cubicBezTo>
                  <a:pt x="0" y="221"/>
                  <a:pt x="64" y="284"/>
                  <a:pt x="142" y="284"/>
                </a:cubicBezTo>
                <a:cubicBezTo>
                  <a:pt x="221" y="284"/>
                  <a:pt x="284" y="221"/>
                  <a:pt x="284" y="142"/>
                </a:cubicBezTo>
                <a:cubicBezTo>
                  <a:pt x="284" y="64"/>
                  <a:pt x="221" y="0"/>
                  <a:pt x="142" y="0"/>
                </a:cubicBezTo>
                <a:close/>
                <a:moveTo>
                  <a:pt x="266" y="138"/>
                </a:moveTo>
                <a:cubicBezTo>
                  <a:pt x="211" y="138"/>
                  <a:pt x="211" y="138"/>
                  <a:pt x="211" y="138"/>
                </a:cubicBezTo>
                <a:cubicBezTo>
                  <a:pt x="211" y="118"/>
                  <a:pt x="207" y="98"/>
                  <a:pt x="200" y="80"/>
                </a:cubicBezTo>
                <a:cubicBezTo>
                  <a:pt x="213" y="75"/>
                  <a:pt x="224" y="68"/>
                  <a:pt x="235" y="60"/>
                </a:cubicBezTo>
                <a:cubicBezTo>
                  <a:pt x="253" y="81"/>
                  <a:pt x="265" y="108"/>
                  <a:pt x="266" y="138"/>
                </a:cubicBezTo>
                <a:close/>
                <a:moveTo>
                  <a:pt x="137" y="266"/>
                </a:moveTo>
                <a:cubicBezTo>
                  <a:pt x="122" y="253"/>
                  <a:pt x="109" y="237"/>
                  <a:pt x="100" y="218"/>
                </a:cubicBezTo>
                <a:cubicBezTo>
                  <a:pt x="112" y="214"/>
                  <a:pt x="125" y="212"/>
                  <a:pt x="138" y="211"/>
                </a:cubicBezTo>
                <a:cubicBezTo>
                  <a:pt x="138" y="266"/>
                  <a:pt x="138" y="266"/>
                  <a:pt x="138" y="266"/>
                </a:cubicBezTo>
                <a:cubicBezTo>
                  <a:pt x="138" y="266"/>
                  <a:pt x="138" y="266"/>
                  <a:pt x="137" y="266"/>
                </a:cubicBezTo>
                <a:close/>
                <a:moveTo>
                  <a:pt x="148" y="19"/>
                </a:moveTo>
                <a:cubicBezTo>
                  <a:pt x="165" y="33"/>
                  <a:pt x="179" y="53"/>
                  <a:pt x="188" y="75"/>
                </a:cubicBezTo>
                <a:cubicBezTo>
                  <a:pt x="175" y="80"/>
                  <a:pt x="162" y="82"/>
                  <a:pt x="147" y="83"/>
                </a:cubicBezTo>
                <a:cubicBezTo>
                  <a:pt x="147" y="19"/>
                  <a:pt x="147" y="19"/>
                  <a:pt x="147" y="19"/>
                </a:cubicBezTo>
                <a:cubicBezTo>
                  <a:pt x="147" y="19"/>
                  <a:pt x="147" y="19"/>
                  <a:pt x="148" y="19"/>
                </a:cubicBezTo>
                <a:close/>
                <a:moveTo>
                  <a:pt x="163" y="21"/>
                </a:moveTo>
                <a:cubicBezTo>
                  <a:pt x="188" y="25"/>
                  <a:pt x="211" y="37"/>
                  <a:pt x="228" y="54"/>
                </a:cubicBezTo>
                <a:cubicBezTo>
                  <a:pt x="219" y="61"/>
                  <a:pt x="208" y="67"/>
                  <a:pt x="197" y="72"/>
                </a:cubicBezTo>
                <a:cubicBezTo>
                  <a:pt x="189" y="52"/>
                  <a:pt x="177" y="35"/>
                  <a:pt x="163" y="21"/>
                </a:cubicBezTo>
                <a:close/>
                <a:moveTo>
                  <a:pt x="138" y="19"/>
                </a:moveTo>
                <a:cubicBezTo>
                  <a:pt x="138" y="83"/>
                  <a:pt x="138" y="83"/>
                  <a:pt x="138" y="83"/>
                </a:cubicBezTo>
                <a:cubicBezTo>
                  <a:pt x="123" y="82"/>
                  <a:pt x="110" y="80"/>
                  <a:pt x="97" y="75"/>
                </a:cubicBezTo>
                <a:cubicBezTo>
                  <a:pt x="106" y="53"/>
                  <a:pt x="120" y="33"/>
                  <a:pt x="137" y="19"/>
                </a:cubicBezTo>
                <a:cubicBezTo>
                  <a:pt x="138" y="19"/>
                  <a:pt x="138" y="19"/>
                  <a:pt x="138" y="19"/>
                </a:cubicBezTo>
                <a:close/>
                <a:moveTo>
                  <a:pt x="88" y="72"/>
                </a:moveTo>
                <a:cubicBezTo>
                  <a:pt x="77" y="67"/>
                  <a:pt x="66" y="61"/>
                  <a:pt x="57" y="54"/>
                </a:cubicBezTo>
                <a:cubicBezTo>
                  <a:pt x="74" y="37"/>
                  <a:pt x="97" y="25"/>
                  <a:pt x="122" y="21"/>
                </a:cubicBezTo>
                <a:cubicBezTo>
                  <a:pt x="108" y="35"/>
                  <a:pt x="96" y="52"/>
                  <a:pt x="88" y="72"/>
                </a:cubicBezTo>
                <a:close/>
                <a:moveTo>
                  <a:pt x="93" y="84"/>
                </a:moveTo>
                <a:cubicBezTo>
                  <a:pt x="107" y="88"/>
                  <a:pt x="122" y="91"/>
                  <a:pt x="138" y="92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19"/>
                  <a:pt x="87" y="100"/>
                  <a:pt x="93" y="84"/>
                </a:cubicBezTo>
                <a:close/>
                <a:moveTo>
                  <a:pt x="138" y="147"/>
                </a:moveTo>
                <a:cubicBezTo>
                  <a:pt x="138" y="202"/>
                  <a:pt x="138" y="202"/>
                  <a:pt x="138" y="202"/>
                </a:cubicBezTo>
                <a:cubicBezTo>
                  <a:pt x="123" y="203"/>
                  <a:pt x="109" y="205"/>
                  <a:pt x="96" y="209"/>
                </a:cubicBezTo>
                <a:cubicBezTo>
                  <a:pt x="88" y="190"/>
                  <a:pt x="84" y="169"/>
                  <a:pt x="83" y="147"/>
                </a:cubicBezTo>
                <a:lnTo>
                  <a:pt x="138" y="147"/>
                </a:lnTo>
                <a:close/>
                <a:moveTo>
                  <a:pt x="122" y="264"/>
                </a:moveTo>
                <a:cubicBezTo>
                  <a:pt x="100" y="261"/>
                  <a:pt x="79" y="251"/>
                  <a:pt x="62" y="236"/>
                </a:cubicBezTo>
                <a:cubicBezTo>
                  <a:pt x="71" y="230"/>
                  <a:pt x="81" y="225"/>
                  <a:pt x="91" y="221"/>
                </a:cubicBezTo>
                <a:cubicBezTo>
                  <a:pt x="99" y="237"/>
                  <a:pt x="110" y="252"/>
                  <a:pt x="122" y="264"/>
                </a:cubicBezTo>
                <a:close/>
                <a:moveTo>
                  <a:pt x="147" y="266"/>
                </a:moveTo>
                <a:cubicBezTo>
                  <a:pt x="147" y="211"/>
                  <a:pt x="147" y="211"/>
                  <a:pt x="147" y="211"/>
                </a:cubicBezTo>
                <a:cubicBezTo>
                  <a:pt x="160" y="212"/>
                  <a:pt x="173" y="214"/>
                  <a:pt x="185" y="218"/>
                </a:cubicBezTo>
                <a:cubicBezTo>
                  <a:pt x="176" y="237"/>
                  <a:pt x="163" y="253"/>
                  <a:pt x="148" y="266"/>
                </a:cubicBezTo>
                <a:cubicBezTo>
                  <a:pt x="147" y="266"/>
                  <a:pt x="147" y="266"/>
                  <a:pt x="147" y="266"/>
                </a:cubicBezTo>
                <a:close/>
                <a:moveTo>
                  <a:pt x="194" y="221"/>
                </a:moveTo>
                <a:cubicBezTo>
                  <a:pt x="204" y="225"/>
                  <a:pt x="214" y="230"/>
                  <a:pt x="223" y="236"/>
                </a:cubicBezTo>
                <a:cubicBezTo>
                  <a:pt x="206" y="251"/>
                  <a:pt x="185" y="261"/>
                  <a:pt x="163" y="264"/>
                </a:cubicBezTo>
                <a:cubicBezTo>
                  <a:pt x="175" y="252"/>
                  <a:pt x="186" y="237"/>
                  <a:pt x="194" y="221"/>
                </a:cubicBezTo>
                <a:close/>
                <a:moveTo>
                  <a:pt x="189" y="209"/>
                </a:moveTo>
                <a:cubicBezTo>
                  <a:pt x="175" y="205"/>
                  <a:pt x="162" y="203"/>
                  <a:pt x="147" y="202"/>
                </a:cubicBezTo>
                <a:cubicBezTo>
                  <a:pt x="147" y="147"/>
                  <a:pt x="147" y="147"/>
                  <a:pt x="147" y="147"/>
                </a:cubicBezTo>
                <a:cubicBezTo>
                  <a:pt x="202" y="147"/>
                  <a:pt x="202" y="147"/>
                  <a:pt x="202" y="147"/>
                </a:cubicBezTo>
                <a:cubicBezTo>
                  <a:pt x="201" y="169"/>
                  <a:pt x="197" y="190"/>
                  <a:pt x="189" y="209"/>
                </a:cubicBezTo>
                <a:close/>
                <a:moveTo>
                  <a:pt x="147" y="138"/>
                </a:moveTo>
                <a:cubicBezTo>
                  <a:pt x="147" y="92"/>
                  <a:pt x="147" y="92"/>
                  <a:pt x="147" y="92"/>
                </a:cubicBezTo>
                <a:cubicBezTo>
                  <a:pt x="163" y="91"/>
                  <a:pt x="178" y="88"/>
                  <a:pt x="192" y="84"/>
                </a:cubicBezTo>
                <a:cubicBezTo>
                  <a:pt x="198" y="100"/>
                  <a:pt x="201" y="119"/>
                  <a:pt x="202" y="138"/>
                </a:cubicBezTo>
                <a:lnTo>
                  <a:pt x="147" y="138"/>
                </a:lnTo>
                <a:close/>
                <a:moveTo>
                  <a:pt x="50" y="60"/>
                </a:moveTo>
                <a:cubicBezTo>
                  <a:pt x="61" y="68"/>
                  <a:pt x="72" y="75"/>
                  <a:pt x="84" y="80"/>
                </a:cubicBezTo>
                <a:cubicBezTo>
                  <a:pt x="78" y="98"/>
                  <a:pt x="74" y="118"/>
                  <a:pt x="74" y="138"/>
                </a:cubicBezTo>
                <a:cubicBezTo>
                  <a:pt x="19" y="138"/>
                  <a:pt x="19" y="138"/>
                  <a:pt x="19" y="138"/>
                </a:cubicBezTo>
                <a:cubicBezTo>
                  <a:pt x="20" y="108"/>
                  <a:pt x="32" y="81"/>
                  <a:pt x="50" y="60"/>
                </a:cubicBezTo>
                <a:close/>
                <a:moveTo>
                  <a:pt x="19" y="147"/>
                </a:moveTo>
                <a:cubicBezTo>
                  <a:pt x="74" y="147"/>
                  <a:pt x="74" y="147"/>
                  <a:pt x="74" y="147"/>
                </a:cubicBezTo>
                <a:cubicBezTo>
                  <a:pt x="75" y="170"/>
                  <a:pt x="79" y="193"/>
                  <a:pt x="88" y="212"/>
                </a:cubicBezTo>
                <a:cubicBezTo>
                  <a:pt x="76" y="217"/>
                  <a:pt x="65" y="223"/>
                  <a:pt x="55" y="230"/>
                </a:cubicBezTo>
                <a:cubicBezTo>
                  <a:pt x="34" y="209"/>
                  <a:pt x="20" y="179"/>
                  <a:pt x="19" y="147"/>
                </a:cubicBezTo>
                <a:close/>
                <a:moveTo>
                  <a:pt x="230" y="230"/>
                </a:moveTo>
                <a:cubicBezTo>
                  <a:pt x="220" y="223"/>
                  <a:pt x="209" y="217"/>
                  <a:pt x="197" y="212"/>
                </a:cubicBezTo>
                <a:cubicBezTo>
                  <a:pt x="206" y="193"/>
                  <a:pt x="210" y="170"/>
                  <a:pt x="211" y="147"/>
                </a:cubicBezTo>
                <a:cubicBezTo>
                  <a:pt x="266" y="147"/>
                  <a:pt x="266" y="147"/>
                  <a:pt x="266" y="147"/>
                </a:cubicBezTo>
                <a:cubicBezTo>
                  <a:pt x="265" y="179"/>
                  <a:pt x="251" y="209"/>
                  <a:pt x="230" y="230"/>
                </a:cubicBezTo>
                <a:close/>
              </a:path>
            </a:pathLst>
          </a:custGeom>
          <a:solidFill>
            <a:srgbClr val="1E2264"/>
          </a:solidFill>
          <a:ln>
            <a:noFill/>
          </a:ln>
        </p:spPr>
        <p:txBody>
          <a:bodyPr vert="horz" wrap="square" lIns="45702" tIns="22851" rIns="45702" bIns="22851" numCol="1" anchor="t" anchorCtr="0" compatLnSpc="1">
            <a:prstTxWarp prst="textNoShape">
              <a:avLst/>
            </a:prstTxWarp>
          </a:bodyPr>
          <a:lstStyle/>
          <a:p>
            <a:endParaRPr lang="id-ID" sz="2199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55" name="TextBox 20"/>
          <p:cNvSpPr txBox="1"/>
          <p:nvPr/>
        </p:nvSpPr>
        <p:spPr>
          <a:xfrm>
            <a:off x="886657" y="202055"/>
            <a:ext cx="582153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1E2264"/>
                </a:solidFill>
                <a:latin typeface="Century Gothic Bold"/>
                <a:cs typeface="Century Gothic Bold" charset="0"/>
              </a:rPr>
              <a:t>The Context Factor</a:t>
            </a:r>
            <a:r>
              <a:rPr lang="en-US" sz="3200" b="1" dirty="0" smtClean="0">
                <a:solidFill>
                  <a:srgbClr val="D12A20"/>
                </a:solidFill>
                <a:latin typeface="Century Gothic Bold"/>
                <a:cs typeface="Century Gothic Bold" charset="0"/>
              </a:rPr>
              <a:t>.</a:t>
            </a:r>
            <a:r>
              <a:rPr lang="en-US" sz="3200" b="1" dirty="0" smtClean="0">
                <a:solidFill>
                  <a:srgbClr val="1E2264"/>
                </a:solidFill>
                <a:latin typeface="Century Gothic Bold"/>
                <a:cs typeface="Calibri Light" panose="020F0302020204030204" pitchFamily="34" charset="0"/>
              </a:rPr>
              <a:t> </a:t>
            </a:r>
            <a:r>
              <a:rPr lang="en-US" sz="3200" b="1" dirty="0">
                <a:solidFill>
                  <a:srgbClr val="1E2264"/>
                </a:solidFill>
                <a:latin typeface="Century Gothic Bold"/>
                <a:cs typeface="Calibri Light" panose="020F0302020204030204" pitchFamily="34" charset="0"/>
              </a:rPr>
              <a:t> </a:t>
            </a:r>
            <a:r>
              <a:rPr lang="en-US" sz="3200" b="1" dirty="0" smtClean="0">
                <a:solidFill>
                  <a:srgbClr val="1E2264"/>
                </a:solidFill>
                <a:latin typeface="Century Gothic Bold"/>
                <a:cs typeface="Calibri Light" panose="020F0302020204030204" pitchFamily="34" charset="0"/>
              </a:rPr>
              <a:t> </a:t>
            </a:r>
            <a:endParaRPr lang="en-US" sz="3200" b="1" dirty="0">
              <a:solidFill>
                <a:srgbClr val="1E2264"/>
              </a:solidFill>
              <a:latin typeface="Century Gothic Bold"/>
              <a:cs typeface="Century Gothic Bold" charset="0"/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4652185" y="172984"/>
            <a:ext cx="305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1E2264"/>
                </a:solidFill>
                <a:latin typeface="Century Gothic Bold"/>
                <a:ea typeface="Century Gothic Bold" charset="0"/>
                <a:cs typeface="Calibri Light" panose="020F0302020204030204" pitchFamily="34" charset="0"/>
              </a:rPr>
              <a:t>®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4794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S1">
  <a:themeElements>
    <a:clrScheme name="Custom 5">
      <a:dk1>
        <a:srgbClr val="3B3B44"/>
      </a:dk1>
      <a:lt1>
        <a:srgbClr val="FFFFFF"/>
      </a:lt1>
      <a:dk2>
        <a:srgbClr val="1E2264"/>
      </a:dk2>
      <a:lt2>
        <a:srgbClr val="E4E4E4"/>
      </a:lt2>
      <a:accent1>
        <a:srgbClr val="1C8F8A"/>
      </a:accent1>
      <a:accent2>
        <a:srgbClr val="02246D"/>
      </a:accent2>
      <a:accent3>
        <a:srgbClr val="D12A20"/>
      </a:accent3>
      <a:accent4>
        <a:srgbClr val="9A9999"/>
      </a:accent4>
      <a:accent5>
        <a:srgbClr val="215868"/>
      </a:accent5>
      <a:accent6>
        <a:srgbClr val="DEBE1C"/>
      </a:accent6>
      <a:hlink>
        <a:srgbClr val="1C8F8A"/>
      </a:hlink>
      <a:folHlink>
        <a:srgbClr val="02246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S1" id="{416BD45D-B573-B040-A7CC-3E05B3AA8F4A}" vid="{8C991752-5F99-904E-B6C7-A05DDF290A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9260</TotalTime>
  <Words>51</Words>
  <Application>Microsoft Office PowerPoint</Application>
  <PresentationFormat>Aangepast</PresentationFormat>
  <Paragraphs>23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Century Gothic Bold</vt:lpstr>
      <vt:lpstr>PS1</vt:lpstr>
      <vt:lpstr>PowerPoint-presentatie</vt:lpstr>
    </vt:vector>
  </TitlesOfParts>
  <Company>Booking.com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Marilyn Yee</dc:creator>
  <cp:lastModifiedBy>Nanda Stouthamer</cp:lastModifiedBy>
  <cp:revision>543</cp:revision>
  <cp:lastPrinted>2017-03-24T10:48:28Z</cp:lastPrinted>
  <dcterms:created xsi:type="dcterms:W3CDTF">2015-12-03T07:53:41Z</dcterms:created>
  <dcterms:modified xsi:type="dcterms:W3CDTF">2017-04-06T11:17:43Z</dcterms:modified>
</cp:coreProperties>
</file>